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ebb6faea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ebb6faea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ebb6faea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ebb6faea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ebb6fae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ebb6fae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ebb6faea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ebb6faea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ebb6faea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ebb6faea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ebb6faea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ebb6faea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ebb6faea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ebb6faeae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ebb6faea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ebb6faea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ebb6faeae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ebb6faeae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ebb6faeae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ebb6faeae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ebb6fae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ebb6fae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ebb6faeae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ebb6faeae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ebb6faea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ebb6faea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5c898c16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5c898c16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5c898c16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5c898c16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5c898c1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5c898c1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ebb6faea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ebb6faea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ebb6faea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ebb6faea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ebb6faea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ebb6faea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ebb6faea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ebb6faea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ebb6faea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ebb6faea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ebb6faea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ebb6faea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ebb6faea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ebb6faea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6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6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gif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2.gif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gif"/><Relationship Id="rId4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mongrad.com/proverbs-with-meanings-and-exampl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Activity-2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PSP-vs-TSP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Non_Technical Round</a:t>
            </a: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Task: Identify the proverb of given pictures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underEstimation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313" y="1326000"/>
            <a:ext cx="24860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200" y="1326000"/>
            <a:ext cx="24384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6227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1875" y="296867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335150"/>
            <a:ext cx="2336025" cy="14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Income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613" y="12804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238" y="1152475"/>
            <a:ext cx="185737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04124" y="1238025"/>
            <a:ext cx="1857376" cy="2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1175" y="1271525"/>
            <a:ext cx="20574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think big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075" y="993662"/>
            <a:ext cx="3680974" cy="3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750" y="3020775"/>
            <a:ext cx="2762250" cy="1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silent dangers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566074" cy="15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863" y="10177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52525"/>
            <a:ext cx="20955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8875" y="2425750"/>
            <a:ext cx="16573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00" y="1152475"/>
            <a:ext cx="1566074" cy="15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6225" y="2714275"/>
            <a:ext cx="1566075" cy="1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4054" y="2952525"/>
            <a:ext cx="255404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Enjoy the moment</a:t>
            </a: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38004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152475"/>
            <a:ext cx="3939275" cy="12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3613" y="25662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2850" y="2566250"/>
            <a:ext cx="263842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make first step</a:t>
            </a: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20383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300" y="1243700"/>
            <a:ext cx="38100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300" y="3140688"/>
            <a:ext cx="2539000" cy="142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Resilence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0" y="1152475"/>
            <a:ext cx="2095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300" y="1152475"/>
            <a:ext cx="2095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100" y="1152475"/>
            <a:ext cx="2095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1025"/>
            <a:ext cx="2095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150" y="2823100"/>
            <a:ext cx="2095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600" y="2721025"/>
            <a:ext cx="2095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00" y="873175"/>
            <a:ext cx="2095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725" y="2875475"/>
            <a:ext cx="2498275" cy="1656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Vice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390474"/>
            <a:ext cx="4762500" cy="2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010025" cy="2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747" y="2646113"/>
            <a:ext cx="2128050" cy="184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2913" y="689625"/>
            <a:ext cx="19050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4800" y="2571750"/>
            <a:ext cx="28575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Marketing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913" y="2111425"/>
            <a:ext cx="185737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163" y="24257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288" y="2154275"/>
            <a:ext cx="273367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88" y="11524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Powerful one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00" y="1808150"/>
            <a:ext cx="2171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513" y="180815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Doms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350" y="1157225"/>
            <a:ext cx="29146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29146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750" y="1336225"/>
            <a:ext cx="18288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Good for health</a:t>
            </a: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50" y="1636700"/>
            <a:ext cx="186690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513" y="164782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Truth and Fact </a:t>
            </a: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350" y="1152475"/>
            <a:ext cx="2689726" cy="15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650" y="2033475"/>
            <a:ext cx="2046975" cy="2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800" y="1501350"/>
            <a:ext cx="2365875" cy="31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6388" y="2227000"/>
            <a:ext cx="195262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Right opportunity</a:t>
            </a: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00" y="1758025"/>
            <a:ext cx="451485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225" y="1235125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200+ Common Proverbs in English [with Meaning and Example] | Lemon Grad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400"/>
              <a:t>THANK YOU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WhistleBlowers 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75" y="1604725"/>
            <a:ext cx="3306525" cy="26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75" y="1514246"/>
            <a:ext cx="4069225" cy="26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475" y="1017725"/>
            <a:ext cx="2336025" cy="14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Goodness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275" y="1257250"/>
            <a:ext cx="4406025" cy="24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28452"/>
            <a:ext cx="4572000" cy="250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Level of gain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900" y="369200"/>
            <a:ext cx="4447750" cy="47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596226" cy="36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Be progressive 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1054425"/>
            <a:ext cx="5829300" cy="34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3017700" cy="1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694225"/>
            <a:ext cx="3017700" cy="16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4575" y="3072544"/>
            <a:ext cx="3129425" cy="20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Visibility Vs Worthiness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7200" y="1152475"/>
            <a:ext cx="3453475" cy="19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275" y="1152475"/>
            <a:ext cx="4555200" cy="28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850" y="1132063"/>
            <a:ext cx="1959425" cy="19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7.poor x rich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018" y="1368223"/>
            <a:ext cx="2313651" cy="1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943" y="1368225"/>
            <a:ext cx="2601300" cy="1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32700"/>
            <a:ext cx="22479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1125" y="1432700"/>
            <a:ext cx="22479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8225" y="3102425"/>
            <a:ext cx="432297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400" y="3257375"/>
            <a:ext cx="4126525" cy="17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Be brave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1717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r="-6405" b="6331"/>
          <a:stretch/>
        </p:blipFill>
        <p:spPr>
          <a:xfrm>
            <a:off x="2483400" y="1200100"/>
            <a:ext cx="19865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450" y="1200100"/>
            <a:ext cx="15621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125" y="1200100"/>
            <a:ext cx="15621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0200" y="1200100"/>
            <a:ext cx="15621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88" y="3159175"/>
            <a:ext cx="17049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663" y="3159175"/>
            <a:ext cx="17049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1113" y="3159175"/>
            <a:ext cx="17049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6088" y="3159175"/>
            <a:ext cx="17049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1075" y="3159175"/>
            <a:ext cx="20764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PresentationFormat>On-screen Show (16:9)</PresentationFormat>
  <Paragraphs>33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Simple Light</vt:lpstr>
      <vt:lpstr>Activity-2 PSP-vs-TSP</vt:lpstr>
      <vt:lpstr>Doms</vt:lpstr>
      <vt:lpstr>2. WhistleBlowers </vt:lpstr>
      <vt:lpstr>3. Goodness</vt:lpstr>
      <vt:lpstr>4. Level of gain</vt:lpstr>
      <vt:lpstr>5. Be progressive </vt:lpstr>
      <vt:lpstr>6. Visibility Vs Worthiness</vt:lpstr>
      <vt:lpstr>7.poor x rich</vt:lpstr>
      <vt:lpstr>8. Be brave</vt:lpstr>
      <vt:lpstr>9 underEstimation</vt:lpstr>
      <vt:lpstr>10 Income</vt:lpstr>
      <vt:lpstr>11. think big</vt:lpstr>
      <vt:lpstr>12. silent dangers</vt:lpstr>
      <vt:lpstr>13. Enjoy the moment</vt:lpstr>
      <vt:lpstr>14. make first step</vt:lpstr>
      <vt:lpstr>15 Resilence</vt:lpstr>
      <vt:lpstr>16. Vice</vt:lpstr>
      <vt:lpstr>17. Marketing</vt:lpstr>
      <vt:lpstr>18. Powerful one</vt:lpstr>
      <vt:lpstr>19. Good for health</vt:lpstr>
      <vt:lpstr>20. Truth and Fact </vt:lpstr>
      <vt:lpstr>20. Right opportunity</vt:lpstr>
      <vt:lpstr>References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Activity-2 PSP-vs-TSP</dc:title>
  <dc:creator>kavitha R</dc:creator>
  <cp:lastModifiedBy>kavitha R</cp:lastModifiedBy>
  <cp:revision>1</cp:revision>
  <dcterms:modified xsi:type="dcterms:W3CDTF">2024-02-02T09:34:39Z</dcterms:modified>
</cp:coreProperties>
</file>